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961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8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2857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175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6326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470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446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98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0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9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394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88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124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29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23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94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AD7A3-A97F-4DF5-BBAC-CC324F301C64}" type="datetimeFigureOut">
              <a:rPr lang="en-US" smtClean="0"/>
              <a:t>3/30/19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96302E9-755B-43A3-890C-0523AD037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B90C4-6AE1-4D7E-A9A4-D8C34CC6C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892596"/>
            <a:ext cx="8915399" cy="1775637"/>
          </a:xfrm>
        </p:spPr>
        <p:txBody>
          <a:bodyPr/>
          <a:lstStyle/>
          <a:p>
            <a:pPr algn="ctr"/>
            <a:r>
              <a:rPr lang="zh-TW" altLang="en-US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奇妙十架</a:t>
            </a:r>
            <a:br>
              <a:rPr lang="en-US" altLang="zh-TW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5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When I Survey the Wondrous Cross</a:t>
            </a:r>
            <a:endParaRPr lang="en-US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747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11C7-7BA0-4166-A7F7-5D3DF070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4158"/>
            <a:ext cx="10515600" cy="62838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en-US" altLang="zh-TW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每次仰望奇妙十架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going-bong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sip-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榮耀的主在彼釘死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When I survey the wondrous cross,</a:t>
            </a: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On which the Prince of glory died,</a:t>
            </a:r>
          </a:p>
          <a:p>
            <a:pPr marL="0" indent="0" algn="ctr">
              <a:buNone/>
            </a:pP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2364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11C7-7BA0-4166-A7F7-5D3DF070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8586"/>
            <a:ext cx="10515600" cy="62094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所有誇口都歸空空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So-u khoa-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khang-khang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一切尊榮看做卑微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it-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chun-eng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-choe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pi-bi.</a:t>
            </a:r>
            <a:endParaRPr lang="en-US" altLang="zh-TW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My richest gain I count but loss,</a:t>
            </a: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pour contempt on all my pride.</a:t>
            </a:r>
          </a:p>
        </p:txBody>
      </p:sp>
    </p:spTree>
    <p:extLst>
      <p:ext uri="{BB962C8B-B14F-4D97-AF65-F5344CB8AC3E}">
        <p14:creationId xmlns:p14="http://schemas.microsoft.com/office/powerpoint/2010/main" val="33991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11C7-7BA0-4166-A7F7-5D3DF070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6688"/>
            <a:ext cx="10515600" cy="62413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en-US" altLang="zh-TW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求主叫我無誇別項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pat-hang,</a:t>
            </a:r>
          </a:p>
          <a:p>
            <a:pPr marL="0" indent="0" algn="ctr">
              <a:buNone/>
            </a:pP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只有誇口我主十架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khau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Forbid it, Lord, that I should boast,</a:t>
            </a: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Save in the death of Christ my God;</a:t>
            </a:r>
          </a:p>
          <a:p>
            <a:pPr marL="0" indent="0" algn="ctr">
              <a:buNone/>
            </a:pP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3122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11C7-7BA0-4166-A7F7-5D3DF070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8586"/>
            <a:ext cx="10515600" cy="62094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世上所有榮華富貴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zh-TW" altLang="en-US" sz="32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今願為主攏總放下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</a:t>
            </a:r>
            <a:r>
              <a:rPr lang="en-US" altLang="zh-TW" sz="32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pang-he.</a:t>
            </a:r>
            <a:endParaRPr lang="en-US" altLang="zh-TW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All the vain things that charm me most,</a:t>
            </a: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sacrifice them to his blood.</a:t>
            </a:r>
          </a:p>
        </p:txBody>
      </p:sp>
    </p:spTree>
    <p:extLst>
      <p:ext uri="{BB962C8B-B14F-4D97-AF65-F5344CB8AC3E}">
        <p14:creationId xmlns:p14="http://schemas.microsoft.com/office/powerpoint/2010/main" val="1567120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11C7-7BA0-4166-A7F7-5D3DF070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37952"/>
            <a:ext cx="10515600" cy="62200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看祂的頭雙手和脚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kha,</a:t>
            </a:r>
          </a:p>
          <a:p>
            <a:pPr marL="0" indent="0" algn="ctr">
              <a:buNone/>
            </a:pP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血水直流慈愛顯現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ai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See from his head, his hands his feet,</a:t>
            </a: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Sorrow and love flow mingled down;</a:t>
            </a:r>
          </a:p>
          <a:p>
            <a:pPr marL="0" indent="0" algn="ctr">
              <a:buNone/>
            </a:pP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7075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11C7-7BA0-4166-A7F7-5D3DF070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0484"/>
            <a:ext cx="10515600" cy="617751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這樣的愛無物可比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zh-TW" altLang="en-US" sz="3200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mih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荊棘成為榮耀冠冕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Chhi-phe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US" altLang="zh-TW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eng-iau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koan-bian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Did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e’er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such love and sorrow meet,</a:t>
            </a: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Or thorns compose so rich a crown.</a:t>
            </a:r>
          </a:p>
          <a:p>
            <a:pPr marL="0" indent="0" algn="ctr">
              <a:buNone/>
            </a:pPr>
            <a:endParaRPr lang="en-US" altLang="zh-TW" sz="32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832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11C7-7BA0-4166-A7F7-5D3DF070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4158"/>
            <a:ext cx="10515600" cy="62838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r>
              <a:rPr lang="en-US" altLang="zh-TW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我若奉獻全心全力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hong-hian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choan-lat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也不報答救主恩情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tap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Were the whole realm of nature mine,</a:t>
            </a: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That were a present far too small;</a:t>
            </a:r>
          </a:p>
          <a:p>
            <a:pPr marL="0" indent="0" algn="ctr">
              <a:buNone/>
            </a:pPr>
            <a:endParaRPr lang="en-US" sz="32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9951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311C7-7BA0-4166-A7F7-5D3DF070B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7320"/>
            <a:ext cx="10515600" cy="62306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60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奇妙十架神聖的愛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biau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sin-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en-US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sz="3200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盡我一生做主差用</a:t>
            </a:r>
            <a:r>
              <a:rPr lang="zh-TW" altLang="en-US" sz="3200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Chin goa it-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2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chhe-eng</a:t>
            </a: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200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altLang="zh-TW" sz="32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Love so amazing so divine</a:t>
            </a:r>
          </a:p>
          <a:p>
            <a:pPr marL="0" indent="0" algn="ctr">
              <a:buNone/>
            </a:pPr>
            <a:r>
              <a:rPr lang="en-US" altLang="zh-TW" sz="32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Demands my soul, my life, my all.</a:t>
            </a:r>
          </a:p>
          <a:p>
            <a:pPr marL="0" indent="0" algn="ctr">
              <a:buNone/>
            </a:pPr>
            <a:endParaRPr lang="en-US" altLang="zh-TW" sz="3200" dirty="0"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6442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172</TotalTime>
  <Words>378</Words>
  <Application>Microsoft Macintosh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奇妙十架 When I Survey the Wondrous Cross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ADMIN 2</dc:creator>
  <cp:lastModifiedBy>MIS GGC</cp:lastModifiedBy>
  <cp:revision>16</cp:revision>
  <dcterms:created xsi:type="dcterms:W3CDTF">2019-03-29T06:51:17Z</dcterms:created>
  <dcterms:modified xsi:type="dcterms:W3CDTF">2019-03-30T02:53:07Z</dcterms:modified>
</cp:coreProperties>
</file>